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sldIdLst>
    <p:sldId id="564" r:id="rId2"/>
    <p:sldId id="558" r:id="rId3"/>
    <p:sldId id="566" r:id="rId4"/>
    <p:sldId id="575" r:id="rId5"/>
    <p:sldId id="576" r:id="rId6"/>
    <p:sldId id="583" r:id="rId7"/>
    <p:sldId id="568" r:id="rId8"/>
    <p:sldId id="577" r:id="rId9"/>
    <p:sldId id="578" r:id="rId10"/>
    <p:sldId id="579" r:id="rId11"/>
    <p:sldId id="580" r:id="rId12"/>
    <p:sldId id="581" r:id="rId13"/>
    <p:sldId id="582" r:id="rId14"/>
    <p:sldId id="567" r:id="rId15"/>
    <p:sldId id="584" r:id="rId16"/>
    <p:sldId id="585" r:id="rId17"/>
    <p:sldId id="586" r:id="rId18"/>
    <p:sldId id="587" r:id="rId19"/>
    <p:sldId id="565" r:id="rId20"/>
    <p:sldId id="560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1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0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2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22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34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Effect of various additives on </a:t>
            </a:r>
            <a:r>
              <a:rPr lang="en-US" dirty="0" err="1"/>
              <a:t>frac</a:t>
            </a:r>
            <a:r>
              <a:rPr lang="en-US" dirty="0"/>
              <a:t> size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0B2AC-648A-5645-95C8-B834B507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9" y="1318035"/>
            <a:ext cx="7813964" cy="50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Plot of residuals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A7B43-E8AF-AC4D-A900-E54819E9B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" y="1303267"/>
            <a:ext cx="7674452" cy="50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6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Residuals vs. leverage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FB03E-74A2-AD46-BF7D-62993CD5F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" y="1337528"/>
            <a:ext cx="7813964" cy="50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5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Logistic regression model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B8517-0876-DB4F-94BD-B3E72017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0" y="1579415"/>
            <a:ext cx="8611985" cy="35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1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  If so, how?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geological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information.  Seven parameters used in the study.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process.  19 of 24 parameters used in the study.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doing it with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378</Words>
  <Application>Microsoft Macintosh PowerPoint</Application>
  <PresentationFormat>On-screen Show (4:3)</PresentationFormat>
  <Paragraphs>202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2018-08-07T16:24:44Z</dcterms:modified>
</cp:coreProperties>
</file>